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75" r:id="rId9"/>
    <p:sldId id="276" r:id="rId10"/>
    <p:sldId id="277" r:id="rId11"/>
    <p:sldId id="278" r:id="rId12"/>
    <p:sldId id="279" r:id="rId13"/>
    <p:sldId id="286" r:id="rId14"/>
    <p:sldId id="287" r:id="rId15"/>
    <p:sldId id="28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5B14F-2E96-444F-B620-D8A564E05A78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EE115-E932-448D-9ADC-A4355CCDE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7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E115-E932-448D-9ADC-A4355CCDE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E115-E932-448D-9ADC-A4355CCDE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E115-E932-448D-9ADC-A4355CCDE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8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8229600" cy="609600"/>
          </a:xfrm>
        </p:spPr>
        <p:txBody>
          <a:bodyPr>
            <a:noAutofit/>
          </a:bodyPr>
          <a:lstStyle/>
          <a:p>
            <a:r>
              <a:rPr lang="bn-BD" sz="138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30308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66" y="60622"/>
            <a:ext cx="4046943" cy="5578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381" y="60622"/>
            <a:ext cx="4114801" cy="5626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26" y="5928955"/>
            <a:ext cx="332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ক্লোরো ফ্লোরো কার্বন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0243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কার্বন মনোক্সাইড গ্যাস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কার্বন ডাই অক্সাইড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মিথেন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কার্বন মনোক্সাইড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ক্লোরো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ফ্লোরো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কার্বন, প্রভৃতি গ্যাসকেই একসাথে গ্রীনহাউস গ্যাস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90600" y="838200"/>
            <a:ext cx="71628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347464"/>
            <a:ext cx="807720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পৃথিবীতেই জলবায়ু পরিবর্তনের মূল কারন গ্রীনহাউস গ্যাস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6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3061"/>
            <a:ext cx="8229600" cy="5486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9436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488305"/>
              </p:ext>
            </p:extLst>
          </p:nvPr>
        </p:nvGraphicFramePr>
        <p:xfrm>
          <a:off x="40386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2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066800"/>
            <a:ext cx="7086600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জলবায়ু পরিবর্তন ঘটে আগ্নেয়গিরি থেকে ঘন ঘন অগ্ন্যুৎপাতের ফলে।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629400" cy="141763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বাংলাদেশের জলবায়ু পরিবর্তনের কারনগুলি ব্যাখ্যা কর।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খ) গ্রিনহাউস গ্যাস বলতে কোন কোন গ্যাসকে বুঝায় আলোচনা কর।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3962400" cy="1295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ক) বাংলাদেশের জলবায়ু পরিবর্তনের  কারনগুলো কি?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গ্রীনহাউস গ্যাস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কি?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গ) পৃথিবী থেকে ডাইনোসর বিলুপ্ত হওয়ার কয়েকটি কারন বল।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781800" cy="53340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২৩ সেপ্টেম্বর ২০১১ এর দৈনিক পত্রিকায় একটি খবর দেখে জারিফ চমকে ওঠে।বিশ্বব্যাপী এক ধরনের গ্যাসের অধিক হারে  নিঃসরণের জন্য জলবায়ুর ব্যাপক পরিবর্তন হচ্ছে। ফলে বাংলাদেশ ও মালদ্বীপের মতো সমুদ্রপৃষ্ঠের কাছাকাছি উচ্চতার দেশগুলো আজ হুমকির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মুখে পড়েছে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বিপর্যের জন্য জারিফ মানবসৃষ্ট নানা কর্মকান্ডকে দায়ী করে এক ধরনের উৎকণ্ঠা অনুভব করে।</a:t>
            </a:r>
          </a:p>
          <a:p>
            <a:pPr marL="0" indent="0" algn="just">
              <a:buNone/>
            </a:pP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ক) বাংলাদেশ কী ধরনের হুমকির মুখোমুখি- ব্যাখ্যা কর।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খ) উদ্দীপকে উল্লিখিত বিপর্যয়ের জন্য মানবসৃষ্ট কর্মকান্ডই দায়ী- তোমার উত্তরের স্বপক্ষে যুক্তি দাও।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1722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276759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600200"/>
            <a:ext cx="5981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2484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চয়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সাইফুর রহমান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শিক্ষক(সমাজ বিজ্ঞান)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জয়পুর ফতেহ্‌ আলি ফাযিল (ডিগ্রী) মাদ্‌রাসা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চিরিরবন্দর, দিনাজপুর।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23622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শ্রেণীঃ ৭ম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বিশ্বপরিচয়।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600200"/>
            <a:ext cx="1524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708"/>
            <a:ext cx="8657492" cy="5505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657671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কালো ধোঁয়া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2" y="381000"/>
            <a:ext cx="8728048" cy="529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689" y="5787916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বনভূমি ধ্বংস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308"/>
            <a:ext cx="8458200" cy="5894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462" y="611441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বিলুপ্ত প্রানী ডাইনোসর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90800"/>
            <a:ext cx="9144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বাংলাদেশে জলবায়ু </a:t>
            </a:r>
            <a:r>
              <a:rPr lang="bn-BD" sz="6000" u="sng" dirty="0">
                <a:latin typeface="NikoshBAN" pitchFamily="2" charset="0"/>
                <a:cs typeface="NikoshBAN" pitchFamily="2" charset="0"/>
              </a:rPr>
              <a:t>পরিবর্তনের </a:t>
            </a: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4068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429904"/>
            <a:ext cx="4495801" cy="914400"/>
          </a:xfrm>
          <a:prstGeom prst="rect">
            <a:avLst/>
          </a:prstGeom>
          <a:solidFill>
            <a:srgbClr val="92D05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16523" y="1600200"/>
            <a:ext cx="8487508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......... 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রিবর্তনের কারণ বলতে পারবে।</a:t>
            </a:r>
          </a:p>
          <a:p>
            <a:pPr marL="0" indent="0"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গ্রিনহাউস গ্যাস বলতে কোন কোন গ্যাসকে বোঝায়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তাও   বলতে পারবে।</a:t>
            </a:r>
          </a:p>
          <a:p>
            <a:pPr marL="0" indent="0">
              <a:buFont typeface="Arial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বাংলাদেশে গ্রিনহাউস গ্যাসগুলো কিভাবে উষ্ণতা বৃদ্ধি করছে তা বর্ণনা করতে পারবে।</a:t>
            </a:r>
          </a:p>
          <a:p>
            <a:pPr marL="0" indent="0">
              <a:buFont typeface="Arial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পৃথিবী থেকে ডাইনোসর বিলুপ্ত হওয়ার কয়েকটি কারন ব্যখ্যা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86800" cy="5752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4954" y="613396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কার্বন ডাইঅক্সাইড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6" y="381000"/>
            <a:ext cx="8733694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9514" y="622056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ময়লা আবর্জনা থেকে মিথেন গ্যাস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282</Words>
  <Application>Microsoft Office PowerPoint</Application>
  <PresentationFormat>On-screen Show (4:3)</PresentationFormat>
  <Paragraphs>47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স্বাগতম</vt:lpstr>
      <vt:lpstr>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124</cp:revision>
  <dcterms:created xsi:type="dcterms:W3CDTF">2006-08-16T00:00:00Z</dcterms:created>
  <dcterms:modified xsi:type="dcterms:W3CDTF">2013-06-18T03:36:33Z</dcterms:modified>
</cp:coreProperties>
</file>